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2" r:id="rId3"/>
    <p:sldId id="271" r:id="rId4"/>
    <p:sldId id="265" r:id="rId5"/>
    <p:sldId id="273" r:id="rId6"/>
    <p:sldId id="262" r:id="rId7"/>
    <p:sldId id="263" r:id="rId8"/>
    <p:sldId id="264" r:id="rId9"/>
    <p:sldId id="259" r:id="rId10"/>
    <p:sldId id="260" r:id="rId11"/>
    <p:sldId id="261" r:id="rId12"/>
    <p:sldId id="274" r:id="rId13"/>
    <p:sldId id="266"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58" autoAdjust="0"/>
    <p:restoredTop sz="94660"/>
  </p:normalViewPr>
  <p:slideViewPr>
    <p:cSldViewPr snapToGrid="0">
      <p:cViewPr varScale="1">
        <p:scale>
          <a:sx n="45" d="100"/>
          <a:sy n="45" d="100"/>
        </p:scale>
        <p:origin x="53" y="9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ru-RU" smtClean="0"/>
              <a:t>Образец заголовка</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ru-RU" smtClean="0"/>
              <a:t>Образец заголовка</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ru-RU" smtClean="0"/>
              <a:t>Вставка рисунка</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18C79C5D-2A6F-F04D-97DA-BEF2467B64E4}" type="datetimeFigureOut">
              <a:rPr lang="en-US" dirty="0"/>
              <a:pPr/>
              <a:t>12/25/2020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ru-RU" smtClean="0"/>
              <a:t>Образец заголовка</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ru-RU" smtClean="0"/>
              <a:t>Образец текста</a:t>
            </a:r>
          </a:p>
        </p:txBody>
      </p:sp>
      <p:sp>
        <p:nvSpPr>
          <p:cNvPr id="4" name="Date Placeholder 3"/>
          <p:cNvSpPr>
            <a:spLocks noGrp="1"/>
          </p:cNvSpPr>
          <p:nvPr>
            <p:ph type="dt" sz="half" idx="10"/>
          </p:nvPr>
        </p:nvSpPr>
        <p:spPr/>
        <p:txBody>
          <a:bodyPr/>
          <a:lstStyle/>
          <a:p>
            <a:fld id="{8DFA1846-DA80-1C48-A609-854EA85C59AD}"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ru-RU" smtClean="0"/>
              <a:t>Образец заголовка</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ru-RU" smtClean="0"/>
              <a:t>Образец текста</a:t>
            </a:r>
          </a:p>
        </p:txBody>
      </p:sp>
      <p:sp>
        <p:nvSpPr>
          <p:cNvPr id="2" name="Date Placeholder 1"/>
          <p:cNvSpPr>
            <a:spLocks noGrp="1"/>
          </p:cNvSpPr>
          <p:nvPr>
            <p:ph type="dt" sz="half" idx="10"/>
          </p:nvPr>
        </p:nvSpPr>
        <p:spPr/>
        <p:txBody>
          <a:bodyPr/>
          <a:lstStyle/>
          <a:p>
            <a:fld id="{FBF54567-0DE4-3F47-BF90-CB84690072F9}" type="datetimeFigureOut">
              <a:rPr lang="en-US" dirty="0"/>
              <a:pPr/>
              <a:t>12/25/2020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ru-RU" smtClean="0"/>
              <a:t>Образец заголовка</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ru-RU" smtClean="0"/>
              <a:t>Образец заголовка</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8DFA1846-DA80-1C48-A609-854EA85C59AD}"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12/25/2020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ru-RU" smtClean="0"/>
              <a:t>Образец заголовка</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12/25/2020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12/25/2020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12/25/2020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ru-RU" smtClean="0"/>
              <a:t>Образец заголовка</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D0DF5E60-9974-AC48-9591-99C2BB44B7CF}" type="datetimeFigureOut">
              <a:rPr lang="en-US" dirty="0"/>
              <a:pPr/>
              <a:t>12/25/2020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ru-RU" smtClean="0"/>
              <a:t>Образец заголовка</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ru-RU" smtClean="0"/>
              <a:t>Вставка рисунка</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12/25/2020</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ru-RU" smtClean="0"/>
              <a:t>Образец заголовка</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12/25/2020</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en-US" dirty="0" smtClean="0"/>
              <a:t>Kazakh </a:t>
            </a:r>
            <a:r>
              <a:rPr lang="en-US" dirty="0" err="1" smtClean="0"/>
              <a:t>Aliexpress</a:t>
            </a:r>
            <a:r>
              <a:rPr lang="en-US" dirty="0"/>
              <a:t>!</a:t>
            </a:r>
            <a:endParaRPr lang="ru-RU" dirty="0"/>
          </a:p>
        </p:txBody>
      </p:sp>
      <p:sp>
        <p:nvSpPr>
          <p:cNvPr id="3" name="Подзаголовок 2"/>
          <p:cNvSpPr>
            <a:spLocks noGrp="1"/>
          </p:cNvSpPr>
          <p:nvPr>
            <p:ph type="subTitle" idx="1"/>
          </p:nvPr>
        </p:nvSpPr>
        <p:spPr/>
        <p:txBody>
          <a:bodyPr/>
          <a:lstStyle/>
          <a:p>
            <a:r>
              <a:rPr lang="en-US" dirty="0" smtClean="0"/>
              <a:t>CSSE-1803 Murat Dalen.</a:t>
            </a:r>
            <a:endParaRPr lang="ru-RU" dirty="0"/>
          </a:p>
        </p:txBody>
      </p:sp>
    </p:spTree>
    <p:extLst>
      <p:ext uri="{BB962C8B-B14F-4D97-AF65-F5344CB8AC3E}">
        <p14:creationId xmlns:p14="http://schemas.microsoft.com/office/powerpoint/2010/main" val="1789623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pic>
        <p:nvPicPr>
          <p:cNvPr id="5" name="Объект 4"/>
          <p:cNvPicPr>
            <a:picLocks noGrp="1" noChangeAspect="1"/>
          </p:cNvPicPr>
          <p:nvPr>
            <p:ph sz="half" idx="1"/>
          </p:nvPr>
        </p:nvPicPr>
        <p:blipFill>
          <a:blip r:embed="rId2"/>
          <a:stretch>
            <a:fillRect/>
          </a:stretch>
        </p:blipFill>
        <p:spPr>
          <a:xfrm>
            <a:off x="819150" y="2583557"/>
            <a:ext cx="5184775" cy="2916435"/>
          </a:xfrm>
          <a:prstGeom prst="rect">
            <a:avLst/>
          </a:prstGeom>
        </p:spPr>
      </p:pic>
      <p:pic>
        <p:nvPicPr>
          <p:cNvPr id="6" name="Объект 5"/>
          <p:cNvPicPr>
            <a:picLocks noGrp="1" noChangeAspect="1"/>
          </p:cNvPicPr>
          <p:nvPr>
            <p:ph sz="half" idx="2"/>
          </p:nvPr>
        </p:nvPicPr>
        <p:blipFill>
          <a:blip r:embed="rId3"/>
          <a:stretch>
            <a:fillRect/>
          </a:stretch>
        </p:blipFill>
        <p:spPr>
          <a:xfrm>
            <a:off x="6188075" y="2580878"/>
            <a:ext cx="5194300" cy="2921793"/>
          </a:xfrm>
          <a:prstGeom prst="rect">
            <a:avLst/>
          </a:prstGeom>
        </p:spPr>
      </p:pic>
    </p:spTree>
    <p:extLst>
      <p:ext uri="{BB962C8B-B14F-4D97-AF65-F5344CB8AC3E}">
        <p14:creationId xmlns:p14="http://schemas.microsoft.com/office/powerpoint/2010/main" val="41868651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pic>
        <p:nvPicPr>
          <p:cNvPr id="5" name="Объект 4"/>
          <p:cNvPicPr>
            <a:picLocks noGrp="1" noChangeAspect="1"/>
          </p:cNvPicPr>
          <p:nvPr>
            <p:ph sz="half" idx="1"/>
          </p:nvPr>
        </p:nvPicPr>
        <p:blipFill>
          <a:blip r:embed="rId2"/>
          <a:stretch>
            <a:fillRect/>
          </a:stretch>
        </p:blipFill>
        <p:spPr>
          <a:xfrm>
            <a:off x="819150" y="2583557"/>
            <a:ext cx="5184775" cy="2916435"/>
          </a:xfrm>
          <a:prstGeom prst="rect">
            <a:avLst/>
          </a:prstGeom>
        </p:spPr>
      </p:pic>
      <p:pic>
        <p:nvPicPr>
          <p:cNvPr id="6" name="Объект 5"/>
          <p:cNvPicPr>
            <a:picLocks noGrp="1" noChangeAspect="1"/>
          </p:cNvPicPr>
          <p:nvPr>
            <p:ph sz="half" idx="2"/>
          </p:nvPr>
        </p:nvPicPr>
        <p:blipFill>
          <a:blip r:embed="rId3"/>
          <a:stretch>
            <a:fillRect/>
          </a:stretch>
        </p:blipFill>
        <p:spPr>
          <a:xfrm>
            <a:off x="6188075" y="2580878"/>
            <a:ext cx="5194300" cy="2921793"/>
          </a:xfrm>
          <a:prstGeom prst="rect">
            <a:avLst/>
          </a:prstGeom>
        </p:spPr>
      </p:pic>
    </p:spTree>
    <p:extLst>
      <p:ext uri="{BB962C8B-B14F-4D97-AF65-F5344CB8AC3E}">
        <p14:creationId xmlns:p14="http://schemas.microsoft.com/office/powerpoint/2010/main" val="3380653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About basket.</a:t>
            </a:r>
            <a:endParaRPr lang="ru-RU" dirty="0"/>
          </a:p>
        </p:txBody>
      </p:sp>
      <p:sp>
        <p:nvSpPr>
          <p:cNvPr id="3" name="Объект 2"/>
          <p:cNvSpPr>
            <a:spLocks noGrp="1"/>
          </p:cNvSpPr>
          <p:nvPr>
            <p:ph idx="1"/>
          </p:nvPr>
        </p:nvSpPr>
        <p:spPr/>
        <p:txBody>
          <a:bodyPr>
            <a:normAutofit/>
          </a:bodyPr>
          <a:lstStyle/>
          <a:p>
            <a:r>
              <a:rPr lang="en-US" sz="2400" dirty="0"/>
              <a:t>The main task of my project was to create a convenient, fast and modern system for purchasing various goods on the website. In my project, this purchase system is presented, through the customer adding goods to the general basket of each client and then purchasing them in the same basket window (just below the list of basket goods).</a:t>
            </a:r>
            <a:endParaRPr lang="ru-RU" sz="2400" dirty="0"/>
          </a:p>
        </p:txBody>
      </p:sp>
    </p:spTree>
    <p:extLst>
      <p:ext uri="{BB962C8B-B14F-4D97-AF65-F5344CB8AC3E}">
        <p14:creationId xmlns:p14="http://schemas.microsoft.com/office/powerpoint/2010/main" val="14372878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pic>
        <p:nvPicPr>
          <p:cNvPr id="5" name="Объект 4"/>
          <p:cNvPicPr>
            <a:picLocks noGrp="1" noChangeAspect="1"/>
          </p:cNvPicPr>
          <p:nvPr>
            <p:ph sz="half" idx="1"/>
          </p:nvPr>
        </p:nvPicPr>
        <p:blipFill>
          <a:blip r:embed="rId2"/>
          <a:stretch>
            <a:fillRect/>
          </a:stretch>
        </p:blipFill>
        <p:spPr>
          <a:xfrm>
            <a:off x="819150" y="2583557"/>
            <a:ext cx="5184775" cy="2916435"/>
          </a:xfrm>
          <a:prstGeom prst="rect">
            <a:avLst/>
          </a:prstGeom>
        </p:spPr>
      </p:pic>
      <p:pic>
        <p:nvPicPr>
          <p:cNvPr id="6" name="Объект 5"/>
          <p:cNvPicPr>
            <a:picLocks noGrp="1" noChangeAspect="1"/>
          </p:cNvPicPr>
          <p:nvPr>
            <p:ph sz="half" idx="2"/>
          </p:nvPr>
        </p:nvPicPr>
        <p:blipFill>
          <a:blip r:embed="rId3"/>
          <a:stretch>
            <a:fillRect/>
          </a:stretch>
        </p:blipFill>
        <p:spPr>
          <a:xfrm>
            <a:off x="6188075" y="2580878"/>
            <a:ext cx="5194300" cy="2921793"/>
          </a:xfrm>
          <a:prstGeom prst="rect">
            <a:avLst/>
          </a:prstGeom>
        </p:spPr>
      </p:pic>
    </p:spTree>
    <p:extLst>
      <p:ext uri="{BB962C8B-B14F-4D97-AF65-F5344CB8AC3E}">
        <p14:creationId xmlns:p14="http://schemas.microsoft.com/office/powerpoint/2010/main" val="2883089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pic>
        <p:nvPicPr>
          <p:cNvPr id="5" name="Объект 4"/>
          <p:cNvPicPr>
            <a:picLocks noGrp="1" noChangeAspect="1"/>
          </p:cNvPicPr>
          <p:nvPr>
            <p:ph sz="half" idx="1"/>
          </p:nvPr>
        </p:nvPicPr>
        <p:blipFill>
          <a:blip r:embed="rId2"/>
          <a:stretch>
            <a:fillRect/>
          </a:stretch>
        </p:blipFill>
        <p:spPr>
          <a:xfrm>
            <a:off x="819150" y="2583557"/>
            <a:ext cx="5184775" cy="2916435"/>
          </a:xfrm>
          <a:prstGeom prst="rect">
            <a:avLst/>
          </a:prstGeom>
        </p:spPr>
      </p:pic>
      <p:pic>
        <p:nvPicPr>
          <p:cNvPr id="6" name="Объект 5"/>
          <p:cNvPicPr>
            <a:picLocks noGrp="1" noChangeAspect="1"/>
          </p:cNvPicPr>
          <p:nvPr>
            <p:ph sz="half" idx="2"/>
          </p:nvPr>
        </p:nvPicPr>
        <p:blipFill>
          <a:blip r:embed="rId3"/>
          <a:stretch>
            <a:fillRect/>
          </a:stretch>
        </p:blipFill>
        <p:spPr>
          <a:xfrm>
            <a:off x="6188075" y="2580878"/>
            <a:ext cx="5194300" cy="2921793"/>
          </a:xfrm>
          <a:prstGeom prst="rect">
            <a:avLst/>
          </a:prstGeom>
        </p:spPr>
      </p:pic>
    </p:spTree>
    <p:extLst>
      <p:ext uri="{BB962C8B-B14F-4D97-AF65-F5344CB8AC3E}">
        <p14:creationId xmlns:p14="http://schemas.microsoft.com/office/powerpoint/2010/main" val="4173429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What is the theme of my project?</a:t>
            </a:r>
            <a:endParaRPr lang="ru-RU" dirty="0"/>
          </a:p>
        </p:txBody>
      </p:sp>
      <p:sp>
        <p:nvSpPr>
          <p:cNvPr id="3" name="Объект 2"/>
          <p:cNvSpPr>
            <a:spLocks noGrp="1"/>
          </p:cNvSpPr>
          <p:nvPr>
            <p:ph idx="1"/>
          </p:nvPr>
        </p:nvSpPr>
        <p:spPr/>
        <p:txBody>
          <a:bodyPr>
            <a:normAutofit/>
          </a:bodyPr>
          <a:lstStyle/>
          <a:p>
            <a:r>
              <a:rPr lang="en-US" sz="2400" dirty="0"/>
              <a:t>The topic of my project this semester was Kazakhstan </a:t>
            </a:r>
            <a:r>
              <a:rPr lang="en-US" sz="2400" dirty="0" err="1" smtClean="0"/>
              <a:t>Aliexpress</a:t>
            </a:r>
            <a:r>
              <a:rPr lang="en-US" sz="2400" dirty="0" smtClean="0"/>
              <a:t>.</a:t>
            </a:r>
            <a:r>
              <a:rPr lang="en-US" sz="2400" dirty="0"/>
              <a:t> My project provides an opportunity to register on the site in order to make purchases on it, since without registration, a site visitor can only look and search for goods on the site, and with registration, each client has his own basket to which he can add and remove from her different products, and then make a total purchase for the total amount of all the products in the shopping cart of the customer (registered). </a:t>
            </a:r>
            <a:endParaRPr lang="ru-RU" sz="2400" dirty="0"/>
          </a:p>
        </p:txBody>
      </p:sp>
    </p:spTree>
    <p:extLst>
      <p:ext uri="{BB962C8B-B14F-4D97-AF65-F5344CB8AC3E}">
        <p14:creationId xmlns:p14="http://schemas.microsoft.com/office/powerpoint/2010/main" val="1536880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Description of project.</a:t>
            </a:r>
            <a:endParaRPr lang="ru-RU" dirty="0"/>
          </a:p>
        </p:txBody>
      </p:sp>
      <p:sp>
        <p:nvSpPr>
          <p:cNvPr id="3" name="Объект 2"/>
          <p:cNvSpPr>
            <a:spLocks noGrp="1"/>
          </p:cNvSpPr>
          <p:nvPr>
            <p:ph idx="1"/>
          </p:nvPr>
        </p:nvSpPr>
        <p:spPr/>
        <p:txBody>
          <a:bodyPr>
            <a:normAutofit/>
          </a:bodyPr>
          <a:lstStyle/>
          <a:p>
            <a:r>
              <a:rPr lang="en-US" sz="2400" dirty="0"/>
              <a:t>Well, the main features of my project are the ability to quickly buy and add items you like to the cart, as well as search for individual products in separate product sections, for example, a separate search for equipment, a separate search for things, etc. Also, visitors who want to register on the site will have to leave information about themselves so that we know where to deliver the goods or how to contact the buyer in case of problems with delivery or purchase.</a:t>
            </a:r>
            <a:endParaRPr lang="ru-RU" sz="2400" dirty="0"/>
          </a:p>
        </p:txBody>
      </p:sp>
    </p:spTree>
    <p:extLst>
      <p:ext uri="{BB962C8B-B14F-4D97-AF65-F5344CB8AC3E}">
        <p14:creationId xmlns:p14="http://schemas.microsoft.com/office/powerpoint/2010/main" val="2845713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pic>
        <p:nvPicPr>
          <p:cNvPr id="5" name="Объект 4"/>
          <p:cNvPicPr>
            <a:picLocks noGrp="1" noChangeAspect="1"/>
          </p:cNvPicPr>
          <p:nvPr>
            <p:ph sz="half" idx="1"/>
          </p:nvPr>
        </p:nvPicPr>
        <p:blipFill>
          <a:blip r:embed="rId2"/>
          <a:stretch>
            <a:fillRect/>
          </a:stretch>
        </p:blipFill>
        <p:spPr>
          <a:xfrm>
            <a:off x="819150" y="2583557"/>
            <a:ext cx="5184775" cy="2916435"/>
          </a:xfrm>
          <a:prstGeom prst="rect">
            <a:avLst/>
          </a:prstGeom>
        </p:spPr>
      </p:pic>
      <p:pic>
        <p:nvPicPr>
          <p:cNvPr id="6" name="Объект 5"/>
          <p:cNvPicPr>
            <a:picLocks noGrp="1" noChangeAspect="1"/>
          </p:cNvPicPr>
          <p:nvPr>
            <p:ph sz="half" idx="2"/>
          </p:nvPr>
        </p:nvPicPr>
        <p:blipFill>
          <a:blip r:embed="rId3"/>
          <a:stretch>
            <a:fillRect/>
          </a:stretch>
        </p:blipFill>
        <p:spPr>
          <a:xfrm>
            <a:off x="6188075" y="2580878"/>
            <a:ext cx="5194300" cy="2921793"/>
          </a:xfrm>
          <a:prstGeom prst="rect">
            <a:avLst/>
          </a:prstGeom>
        </p:spPr>
      </p:pic>
    </p:spTree>
    <p:extLst>
      <p:ext uri="{BB962C8B-B14F-4D97-AF65-F5344CB8AC3E}">
        <p14:creationId xmlns:p14="http://schemas.microsoft.com/office/powerpoint/2010/main" val="468147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About admin panel.</a:t>
            </a:r>
            <a:endParaRPr lang="ru-RU" dirty="0"/>
          </a:p>
        </p:txBody>
      </p:sp>
      <p:sp>
        <p:nvSpPr>
          <p:cNvPr id="3" name="Объект 2"/>
          <p:cNvSpPr>
            <a:spLocks noGrp="1"/>
          </p:cNvSpPr>
          <p:nvPr>
            <p:ph idx="1"/>
          </p:nvPr>
        </p:nvSpPr>
        <p:spPr/>
        <p:txBody>
          <a:bodyPr/>
          <a:lstStyle/>
          <a:p>
            <a:r>
              <a:rPr lang="en-US" sz="2400" dirty="0"/>
              <a:t>Also, my project implies the presence of one admin, who, after registering in the admin panel, has the right to change, delete, add products of all subdivisions, and the admin has the right to display a list of all store products from the sorting.</a:t>
            </a:r>
          </a:p>
          <a:p>
            <a:r>
              <a:rPr lang="en-US" sz="2400" dirty="0"/>
              <a:t>When the admin adds a new product, changes it or deletes it, these changes take place immediately in the site itself, thanks to the connection with the SQL database, thus, in my project, the person who deals with all the products on the site is the admin.</a:t>
            </a:r>
          </a:p>
          <a:p>
            <a:endParaRPr lang="ru-RU" dirty="0"/>
          </a:p>
        </p:txBody>
      </p:sp>
    </p:spTree>
    <p:extLst>
      <p:ext uri="{BB962C8B-B14F-4D97-AF65-F5344CB8AC3E}">
        <p14:creationId xmlns:p14="http://schemas.microsoft.com/office/powerpoint/2010/main" val="1034075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pic>
        <p:nvPicPr>
          <p:cNvPr id="5" name="Объект 4"/>
          <p:cNvPicPr>
            <a:picLocks noGrp="1" noChangeAspect="1"/>
          </p:cNvPicPr>
          <p:nvPr>
            <p:ph sz="half" idx="1"/>
          </p:nvPr>
        </p:nvPicPr>
        <p:blipFill>
          <a:blip r:embed="rId2"/>
          <a:stretch>
            <a:fillRect/>
          </a:stretch>
        </p:blipFill>
        <p:spPr>
          <a:xfrm>
            <a:off x="819150" y="2583557"/>
            <a:ext cx="5184775" cy="2916435"/>
          </a:xfrm>
          <a:prstGeom prst="rect">
            <a:avLst/>
          </a:prstGeom>
        </p:spPr>
      </p:pic>
      <p:pic>
        <p:nvPicPr>
          <p:cNvPr id="6" name="Объект 5"/>
          <p:cNvPicPr>
            <a:picLocks noGrp="1" noChangeAspect="1"/>
          </p:cNvPicPr>
          <p:nvPr>
            <p:ph sz="half" idx="2"/>
          </p:nvPr>
        </p:nvPicPr>
        <p:blipFill>
          <a:blip r:embed="rId3"/>
          <a:stretch>
            <a:fillRect/>
          </a:stretch>
        </p:blipFill>
        <p:spPr>
          <a:xfrm>
            <a:off x="6188075" y="2580878"/>
            <a:ext cx="5194300" cy="2921793"/>
          </a:xfrm>
          <a:prstGeom prst="rect">
            <a:avLst/>
          </a:prstGeom>
        </p:spPr>
      </p:pic>
    </p:spTree>
    <p:extLst>
      <p:ext uri="{BB962C8B-B14F-4D97-AF65-F5344CB8AC3E}">
        <p14:creationId xmlns:p14="http://schemas.microsoft.com/office/powerpoint/2010/main" val="10158968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pic>
        <p:nvPicPr>
          <p:cNvPr id="5" name="Объект 4"/>
          <p:cNvPicPr>
            <a:picLocks noGrp="1" noChangeAspect="1"/>
          </p:cNvPicPr>
          <p:nvPr>
            <p:ph sz="half" idx="1"/>
          </p:nvPr>
        </p:nvPicPr>
        <p:blipFill>
          <a:blip r:embed="rId2"/>
          <a:stretch>
            <a:fillRect/>
          </a:stretch>
        </p:blipFill>
        <p:spPr>
          <a:xfrm>
            <a:off x="819150" y="2583557"/>
            <a:ext cx="5184775" cy="2916435"/>
          </a:xfrm>
          <a:prstGeom prst="rect">
            <a:avLst/>
          </a:prstGeom>
        </p:spPr>
      </p:pic>
      <p:pic>
        <p:nvPicPr>
          <p:cNvPr id="6" name="Объект 5"/>
          <p:cNvPicPr>
            <a:picLocks noGrp="1" noChangeAspect="1"/>
          </p:cNvPicPr>
          <p:nvPr>
            <p:ph sz="half" idx="2"/>
          </p:nvPr>
        </p:nvPicPr>
        <p:blipFill>
          <a:blip r:embed="rId3"/>
          <a:stretch>
            <a:fillRect/>
          </a:stretch>
        </p:blipFill>
        <p:spPr>
          <a:xfrm>
            <a:off x="6188075" y="2580878"/>
            <a:ext cx="5194300" cy="2921793"/>
          </a:xfrm>
          <a:prstGeom prst="rect">
            <a:avLst/>
          </a:prstGeom>
        </p:spPr>
      </p:pic>
    </p:spTree>
    <p:extLst>
      <p:ext uri="{BB962C8B-B14F-4D97-AF65-F5344CB8AC3E}">
        <p14:creationId xmlns:p14="http://schemas.microsoft.com/office/powerpoint/2010/main" val="1525035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pic>
        <p:nvPicPr>
          <p:cNvPr id="5" name="Объект 4"/>
          <p:cNvPicPr>
            <a:picLocks noGrp="1" noChangeAspect="1"/>
          </p:cNvPicPr>
          <p:nvPr>
            <p:ph sz="half" idx="1"/>
          </p:nvPr>
        </p:nvPicPr>
        <p:blipFill>
          <a:blip r:embed="rId2"/>
          <a:stretch>
            <a:fillRect/>
          </a:stretch>
        </p:blipFill>
        <p:spPr>
          <a:xfrm>
            <a:off x="819150" y="2583557"/>
            <a:ext cx="5184775" cy="2916435"/>
          </a:xfrm>
          <a:prstGeom prst="rect">
            <a:avLst/>
          </a:prstGeom>
        </p:spPr>
      </p:pic>
      <p:pic>
        <p:nvPicPr>
          <p:cNvPr id="6" name="Объект 5"/>
          <p:cNvPicPr>
            <a:picLocks noGrp="1" noChangeAspect="1"/>
          </p:cNvPicPr>
          <p:nvPr>
            <p:ph sz="half" idx="2"/>
          </p:nvPr>
        </p:nvPicPr>
        <p:blipFill>
          <a:blip r:embed="rId3"/>
          <a:stretch>
            <a:fillRect/>
          </a:stretch>
        </p:blipFill>
        <p:spPr>
          <a:xfrm>
            <a:off x="6188075" y="2580878"/>
            <a:ext cx="5194300" cy="2921793"/>
          </a:xfrm>
          <a:prstGeom prst="rect">
            <a:avLst/>
          </a:prstGeom>
        </p:spPr>
      </p:pic>
    </p:spTree>
    <p:extLst>
      <p:ext uri="{BB962C8B-B14F-4D97-AF65-F5344CB8AC3E}">
        <p14:creationId xmlns:p14="http://schemas.microsoft.com/office/powerpoint/2010/main" val="1846060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pic>
        <p:nvPicPr>
          <p:cNvPr id="5" name="Объект 4"/>
          <p:cNvPicPr>
            <a:picLocks noGrp="1" noChangeAspect="1"/>
          </p:cNvPicPr>
          <p:nvPr>
            <p:ph sz="half" idx="1"/>
          </p:nvPr>
        </p:nvPicPr>
        <p:blipFill>
          <a:blip r:embed="rId2"/>
          <a:stretch>
            <a:fillRect/>
          </a:stretch>
        </p:blipFill>
        <p:spPr>
          <a:xfrm>
            <a:off x="819150" y="2583557"/>
            <a:ext cx="5184775" cy="2916435"/>
          </a:xfrm>
          <a:prstGeom prst="rect">
            <a:avLst/>
          </a:prstGeom>
        </p:spPr>
      </p:pic>
      <p:pic>
        <p:nvPicPr>
          <p:cNvPr id="6" name="Объект 5"/>
          <p:cNvPicPr>
            <a:picLocks noGrp="1" noChangeAspect="1"/>
          </p:cNvPicPr>
          <p:nvPr>
            <p:ph sz="half" idx="2"/>
          </p:nvPr>
        </p:nvPicPr>
        <p:blipFill>
          <a:blip r:embed="rId3"/>
          <a:stretch>
            <a:fillRect/>
          </a:stretch>
        </p:blipFill>
        <p:spPr>
          <a:xfrm>
            <a:off x="6188075" y="2580878"/>
            <a:ext cx="5194300" cy="2921793"/>
          </a:xfrm>
          <a:prstGeom prst="rect">
            <a:avLst/>
          </a:prstGeom>
        </p:spPr>
      </p:pic>
    </p:spTree>
    <p:extLst>
      <p:ext uri="{BB962C8B-B14F-4D97-AF65-F5344CB8AC3E}">
        <p14:creationId xmlns:p14="http://schemas.microsoft.com/office/powerpoint/2010/main" val="13227956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Цитаты">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TM03457503[[fn=Цитаты]]</Template>
  <TotalTime>22</TotalTime>
  <Words>382</Words>
  <Application>Microsoft Office PowerPoint</Application>
  <PresentationFormat>Широкоэкранный</PresentationFormat>
  <Paragraphs>11</Paragraphs>
  <Slides>14</Slides>
  <Notes>0</Notes>
  <HiddenSlides>0</HiddenSlides>
  <MMClips>0</MMClips>
  <ScaleCrop>false</ScaleCrop>
  <HeadingPairs>
    <vt:vector size="6" baseType="variant">
      <vt:variant>
        <vt:lpstr>Использованные шрифты</vt:lpstr>
      </vt:variant>
      <vt:variant>
        <vt:i4>2</vt:i4>
      </vt:variant>
      <vt:variant>
        <vt:lpstr>Тема</vt:lpstr>
      </vt:variant>
      <vt:variant>
        <vt:i4>1</vt:i4>
      </vt:variant>
      <vt:variant>
        <vt:lpstr>Заголовки слайдов</vt:lpstr>
      </vt:variant>
      <vt:variant>
        <vt:i4>14</vt:i4>
      </vt:variant>
    </vt:vector>
  </HeadingPairs>
  <TitlesOfParts>
    <vt:vector size="17" baseType="lpstr">
      <vt:lpstr>Century Gothic</vt:lpstr>
      <vt:lpstr>Wingdings 2</vt:lpstr>
      <vt:lpstr>Цитаты</vt:lpstr>
      <vt:lpstr>Kazakh Aliexpress!</vt:lpstr>
      <vt:lpstr>What is the theme of my project?</vt:lpstr>
      <vt:lpstr>Description of project.</vt:lpstr>
      <vt:lpstr>Презентация PowerPoint</vt:lpstr>
      <vt:lpstr>About admin panel.</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About basket.</vt:lpstr>
      <vt:lpstr>Презентация PowerPoint</vt:lpstr>
      <vt:lpstr>Презентация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Kazakh Aliexpress!</dc:title>
  <dc:creator>Dalen Murat</dc:creator>
  <cp:lastModifiedBy>Dalen Murat</cp:lastModifiedBy>
  <cp:revision>4</cp:revision>
  <dcterms:created xsi:type="dcterms:W3CDTF">2020-12-10T04:24:42Z</dcterms:created>
  <dcterms:modified xsi:type="dcterms:W3CDTF">2020-12-25T08:20:14Z</dcterms:modified>
</cp:coreProperties>
</file>

<file path=docProps/thumbnail.jpeg>
</file>